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707" r:id="rId3"/>
  </p:sldMasterIdLst>
  <p:notesMasterIdLst>
    <p:notesMasterId r:id="rId73"/>
  </p:notesMasterIdLst>
  <p:sldIdLst>
    <p:sldId id="256" r:id="rId4"/>
    <p:sldId id="291" r:id="rId5"/>
    <p:sldId id="257" r:id="rId6"/>
    <p:sldId id="258" r:id="rId7"/>
    <p:sldId id="260" r:id="rId8"/>
    <p:sldId id="289" r:id="rId9"/>
    <p:sldId id="261" r:id="rId10"/>
    <p:sldId id="280" r:id="rId11"/>
    <p:sldId id="288" r:id="rId12"/>
    <p:sldId id="267" r:id="rId13"/>
    <p:sldId id="293" r:id="rId14"/>
    <p:sldId id="271" r:id="rId15"/>
    <p:sldId id="372" r:id="rId16"/>
    <p:sldId id="302" r:id="rId17"/>
    <p:sldId id="308" r:id="rId18"/>
    <p:sldId id="303" r:id="rId19"/>
    <p:sldId id="304" r:id="rId20"/>
    <p:sldId id="305" r:id="rId21"/>
    <p:sldId id="310" r:id="rId22"/>
    <p:sldId id="309" r:id="rId23"/>
    <p:sldId id="306" r:id="rId24"/>
    <p:sldId id="307" r:id="rId25"/>
    <p:sldId id="263" r:id="rId26"/>
    <p:sldId id="266" r:id="rId27"/>
    <p:sldId id="265" r:id="rId28"/>
    <p:sldId id="299" r:id="rId29"/>
    <p:sldId id="300" r:id="rId30"/>
    <p:sldId id="297" r:id="rId31"/>
    <p:sldId id="268" r:id="rId32"/>
    <p:sldId id="319" r:id="rId33"/>
    <p:sldId id="290" r:id="rId34"/>
    <p:sldId id="317" r:id="rId35"/>
    <p:sldId id="312" r:id="rId36"/>
    <p:sldId id="313" r:id="rId37"/>
    <p:sldId id="322" r:id="rId38"/>
    <p:sldId id="324" r:id="rId39"/>
    <p:sldId id="326" r:id="rId40"/>
    <p:sldId id="327" r:id="rId41"/>
    <p:sldId id="328" r:id="rId42"/>
    <p:sldId id="292" r:id="rId43"/>
    <p:sldId id="374" r:id="rId44"/>
    <p:sldId id="321" r:id="rId45"/>
    <p:sldId id="294" r:id="rId46"/>
    <p:sldId id="296" r:id="rId47"/>
    <p:sldId id="391" r:id="rId48"/>
    <p:sldId id="295" r:id="rId49"/>
    <p:sldId id="381" r:id="rId50"/>
    <p:sldId id="383" r:id="rId51"/>
    <p:sldId id="385" r:id="rId52"/>
    <p:sldId id="384" r:id="rId53"/>
    <p:sldId id="379" r:id="rId54"/>
    <p:sldId id="375" r:id="rId55"/>
    <p:sldId id="376" r:id="rId56"/>
    <p:sldId id="380" r:id="rId57"/>
    <p:sldId id="323" r:id="rId58"/>
    <p:sldId id="386" r:id="rId59"/>
    <p:sldId id="389" r:id="rId60"/>
    <p:sldId id="390" r:id="rId61"/>
    <p:sldId id="371" r:id="rId62"/>
    <p:sldId id="397" r:id="rId63"/>
    <p:sldId id="264" r:id="rId64"/>
    <p:sldId id="392" r:id="rId65"/>
    <p:sldId id="393" r:id="rId66"/>
    <p:sldId id="394" r:id="rId67"/>
    <p:sldId id="395" r:id="rId68"/>
    <p:sldId id="262" r:id="rId69"/>
    <p:sldId id="301" r:id="rId70"/>
    <p:sldId id="259" r:id="rId71"/>
    <p:sldId id="39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8003C1-B43E-4F3F-A7A4-6CF85C120484}">
          <p14:sldIdLst>
            <p14:sldId id="256"/>
            <p14:sldId id="291"/>
            <p14:sldId id="257"/>
            <p14:sldId id="258"/>
            <p14:sldId id="260"/>
            <p14:sldId id="289"/>
            <p14:sldId id="261"/>
            <p14:sldId id="280"/>
            <p14:sldId id="288"/>
            <p14:sldId id="267"/>
            <p14:sldId id="293"/>
            <p14:sldId id="271"/>
            <p14:sldId id="372"/>
            <p14:sldId id="302"/>
            <p14:sldId id="308"/>
            <p14:sldId id="303"/>
            <p14:sldId id="304"/>
            <p14:sldId id="305"/>
            <p14:sldId id="310"/>
            <p14:sldId id="309"/>
            <p14:sldId id="306"/>
            <p14:sldId id="307"/>
            <p14:sldId id="263"/>
            <p14:sldId id="266"/>
            <p14:sldId id="265"/>
            <p14:sldId id="299"/>
            <p14:sldId id="300"/>
            <p14:sldId id="297"/>
            <p14:sldId id="268"/>
            <p14:sldId id="319"/>
            <p14:sldId id="290"/>
            <p14:sldId id="317"/>
            <p14:sldId id="312"/>
            <p14:sldId id="313"/>
            <p14:sldId id="322"/>
            <p14:sldId id="324"/>
            <p14:sldId id="326"/>
            <p14:sldId id="327"/>
            <p14:sldId id="328"/>
            <p14:sldId id="292"/>
            <p14:sldId id="374"/>
            <p14:sldId id="321"/>
            <p14:sldId id="294"/>
            <p14:sldId id="296"/>
            <p14:sldId id="391"/>
            <p14:sldId id="295"/>
            <p14:sldId id="381"/>
            <p14:sldId id="383"/>
            <p14:sldId id="385"/>
            <p14:sldId id="384"/>
            <p14:sldId id="379"/>
            <p14:sldId id="375"/>
            <p14:sldId id="376"/>
            <p14:sldId id="380"/>
            <p14:sldId id="323"/>
            <p14:sldId id="386"/>
            <p14:sldId id="389"/>
            <p14:sldId id="390"/>
            <p14:sldId id="371"/>
            <p14:sldId id="397"/>
            <p14:sldId id="264"/>
            <p14:sldId id="392"/>
            <p14:sldId id="393"/>
            <p14:sldId id="394"/>
          </p14:sldIdLst>
        </p14:section>
        <p14:section name="Unused" id="{05361B5B-3FF5-4C2F-82D9-B8FD14B7E86E}">
          <p14:sldIdLst>
            <p14:sldId id="395"/>
            <p14:sldId id="262"/>
            <p14:sldId id="301"/>
            <p14:sldId id="259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6E1"/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3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9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2PC 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Latency increase infinitely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Utilization &gt; 1 (arrival/exit)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DD96FF6C-3E27-16AA-6FA8-DBB8DCA2E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1250"/>
            <a:ext cx="12192000" cy="86605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Sub-description text goes here over one or two lines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Date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1" dirty="0">
                <a:solidFill>
                  <a:schemeClr val="accent6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245C5CE-CD67-52ED-8BB9-6E45AB7DE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82" y="5934022"/>
            <a:ext cx="1896436" cy="5463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9ACAFB6-3510-F88D-A834-627327BFCA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0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>
                <a:effectLst/>
              </a:rPr>
              <a:t>For more information, contact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F6A8D1-0E56-8E14-D65E-1C2D7033C3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63" y="607918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82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2CC837E-2585-4640-AC09-2CD14CDD27E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340997" y="2858494"/>
            <a:ext cx="7510007" cy="11410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da-DK" dirty="0"/>
              <a:t>FEEDBACK CODE</a:t>
            </a:r>
          </a:p>
        </p:txBody>
      </p:sp>
    </p:spTree>
    <p:extLst>
      <p:ext uri="{BB962C8B-B14F-4D97-AF65-F5344CB8AC3E}">
        <p14:creationId xmlns:p14="http://schemas.microsoft.com/office/powerpoint/2010/main" val="133611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18DAFD-F6FD-9889-FAB9-6C9E99786F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image" Target="../media/image8.emf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5" r:id="rId13"/>
    <p:sldLayoutId id="214748370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 descr="Et billede, der indeholder person, personer, gruppe, scene&#10;&#10;Automatisk genereret beskrivelse">
            <a:extLst>
              <a:ext uri="{FF2B5EF4-FFF2-40B4-BE49-F238E27FC236}">
                <a16:creationId xmlns:a16="http://schemas.microsoft.com/office/drawing/2014/main" id="{62661823-FBBA-9349-E647-5DBFE1B3B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t="2837" r="16665" b="42874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B2C85C92-8E96-B0EA-4F57-8BFE9F602B0E}"/>
              </a:ext>
            </a:extLst>
          </p:cNvPr>
          <p:cNvSpPr/>
          <p:nvPr userDrawn="1"/>
        </p:nvSpPr>
        <p:spPr>
          <a:xfrm>
            <a:off x="0" y="0"/>
            <a:ext cx="12192000" cy="63212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2">
            <a:extLst>
              <a:ext uri="{FF2B5EF4-FFF2-40B4-BE49-F238E27FC236}">
                <a16:creationId xmlns:a16="http://schemas.microsoft.com/office/drawing/2014/main" id="{C10886A5-3D0C-4FE1-97E9-FA61C0A28DA5}"/>
              </a:ext>
            </a:extLst>
          </p:cNvPr>
          <p:cNvSpPr txBox="1">
            <a:spLocks/>
          </p:cNvSpPr>
          <p:nvPr userDrawn="1"/>
        </p:nvSpPr>
        <p:spPr>
          <a:xfrm>
            <a:off x="3965967" y="2015343"/>
            <a:ext cx="4260067" cy="6321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rgbClr val="1E1E1E"/>
                </a:solidFill>
                <a:latin typeface="Source Sans Pro" panose="020B0503030403020204" pitchFamily="34" charset="0"/>
              </a:rPr>
              <a:t>Go to </a:t>
            </a:r>
            <a:r>
              <a:rPr lang="en-US" sz="1800" b="1" u="sng" dirty="0">
                <a:solidFill>
                  <a:srgbClr val="1E1E1E"/>
                </a:solidFill>
                <a:latin typeface="Source Sans Pro" panose="020B0503030403020204" pitchFamily="34" charset="0"/>
              </a:rPr>
              <a:t>speakerscore.it </a:t>
            </a:r>
            <a:r>
              <a:rPr lang="en-US" sz="1800" b="0" u="none" dirty="0">
                <a:solidFill>
                  <a:srgbClr val="1E1E1E"/>
                </a:solidFill>
                <a:latin typeface="Source Sans Pro" panose="020B0503030403020204" pitchFamily="34" charset="0"/>
              </a:rPr>
              <a:t>and type your code</a:t>
            </a:r>
            <a:endParaRPr lang="da-DK" b="0" u="none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26649D3-A48C-5D40-7846-746BD79940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50" y="252155"/>
            <a:ext cx="1490100" cy="127819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3A7D7091-1CD0-D11A-3854-9FE00AE5720F}"/>
              </a:ext>
            </a:extLst>
          </p:cNvPr>
          <p:cNvSpPr/>
          <p:nvPr userDrawn="1"/>
        </p:nvSpPr>
        <p:spPr>
          <a:xfrm>
            <a:off x="1976718" y="2857900"/>
            <a:ext cx="8238564" cy="114220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51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7.svg"/><Relationship Id="rId9" Type="http://schemas.openxmlformats.org/officeDocument/2006/relationships/image" Target="../media/image4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microsoft.com/office/2007/relationships/hdphoto" Target="../media/hdphoto1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CPU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RAM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Network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Disk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CPU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RAM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Network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Disk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processing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595870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9088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sum(processing time / parallelism) * queue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243209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min(parallelism / processing time)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7" grpId="0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27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Direct Reads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59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52D10BD9-A6B3-4C3A-BF6A-0F36831C5A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S66P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9685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CEE1F7-931B-F3A7-36AF-4244D08C65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AE6C65-1E98-48CD-E361-EA28B974B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157A25-01CB-15D5-A386-C19D18BA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42795"/>
            <a:ext cx="5764213" cy="2492990"/>
          </a:xfrm>
        </p:spPr>
        <p:txBody>
          <a:bodyPr/>
          <a:lstStyle/>
          <a:p>
            <a:r>
              <a:rPr lang="en-US" dirty="0">
                <a:solidFill>
                  <a:srgbClr val="4DC6E1"/>
                </a:solidFill>
              </a:rPr>
              <a:t>Aspects of Microservice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00480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DC7B509-2EC4-97A6-1CCA-0CEC2D8E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DC6E1"/>
                </a:solidFill>
              </a:rPr>
              <a:t>Thank You!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BEE745-7E87-B68A-838D-C1D9E98F04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2F4AE79C-FE30-42C3-D8F9-6E179D0D5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7924798" y="2209800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F85AF-0C69-AE13-0AFF-391238857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9" y="28714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CC2BB-C7FA-3061-8A9D-0A3E5189E227}"/>
              </a:ext>
            </a:extLst>
          </p:cNvPr>
          <p:cNvSpPr txBox="1"/>
          <p:nvPr/>
        </p:nvSpPr>
        <p:spPr>
          <a:xfrm>
            <a:off x="1824751" y="29115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87577-3783-E5C2-752D-CB81B3DFBE02}"/>
              </a:ext>
            </a:extLst>
          </p:cNvPr>
          <p:cNvSpPr txBox="1"/>
          <p:nvPr/>
        </p:nvSpPr>
        <p:spPr>
          <a:xfrm>
            <a:off x="1824751" y="5025543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5E9-CA48-FDD7-C978-C924D6F8D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3" y="49546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49FC5E-C6EA-E2ED-95A6-AD472BF83FB3}"/>
              </a:ext>
            </a:extLst>
          </p:cNvPr>
          <p:cNvSpPr txBox="1"/>
          <p:nvPr/>
        </p:nvSpPr>
        <p:spPr>
          <a:xfrm>
            <a:off x="1824751" y="3968570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3874A7-D0F7-01B6-FA22-F939179813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028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C7F3F01-9413-4D0E-182F-06F51306B93B}"/>
              </a:ext>
            </a:extLst>
          </p:cNvPr>
          <p:cNvSpPr txBox="1">
            <a:spLocks/>
          </p:cNvSpPr>
          <p:nvPr/>
        </p:nvSpPr>
        <p:spPr>
          <a:xfrm>
            <a:off x="7582819" y="5096668"/>
            <a:ext cx="3154363" cy="43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C86785F-BB51-1571-713E-A21AFDE4DA34}"/>
              </a:ext>
            </a:extLst>
          </p:cNvPr>
          <p:cNvSpPr txBox="1">
            <a:spLocks/>
          </p:cNvSpPr>
          <p:nvPr/>
        </p:nvSpPr>
        <p:spPr>
          <a:xfrm>
            <a:off x="7589169" y="5534818"/>
            <a:ext cx="3148013" cy="43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6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1_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1776</Words>
  <Application>Microsoft Office PowerPoint</Application>
  <PresentationFormat>Widescreen</PresentationFormat>
  <Paragraphs>493</Paragraphs>
  <Slides>69</Slides>
  <Notes>43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Agency FB</vt:lpstr>
      <vt:lpstr>Arial</vt:lpstr>
      <vt:lpstr>Arial Black</vt:lpstr>
      <vt:lpstr>Calibri</vt:lpstr>
      <vt:lpstr>Calibri Light</vt:lpstr>
      <vt:lpstr>Courier New</vt:lpstr>
      <vt:lpstr>Source Sans Pro</vt:lpstr>
      <vt:lpstr>Office Theme</vt:lpstr>
      <vt:lpstr>Blank_1</vt:lpstr>
      <vt:lpstr>1_Office-tema</vt:lpstr>
      <vt:lpstr>Aspects of Microservice Interactions</vt:lpstr>
      <vt:lpstr>Death Star Architecture</vt:lpstr>
      <vt:lpstr>WHY?</vt:lpstr>
      <vt:lpstr>Characteristics</vt:lpstr>
      <vt:lpstr>PowerPoint Presentation</vt:lpstr>
      <vt:lpstr>Driving Forces</vt:lpstr>
      <vt:lpstr>Latency</vt:lpstr>
      <vt:lpstr>Availability</vt:lpstr>
      <vt:lpstr>Availability</vt:lpstr>
      <vt:lpstr>Reliability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Direct Reads</vt:lpstr>
      <vt:lpstr>Single Worker</vt:lpstr>
      <vt:lpstr>Five Workers</vt:lpstr>
      <vt:lpstr>Thank You!</vt:lpstr>
      <vt:lpstr>PowerPoint Presentation</vt:lpstr>
      <vt:lpstr>References</vt:lpstr>
      <vt:lpstr>References</vt:lpstr>
      <vt:lpstr>References</vt:lpstr>
      <vt:lpstr>References</vt:lpstr>
      <vt:lpstr>Aspects of Microservice Interactions</vt:lpstr>
      <vt:lpstr>Latency</vt:lpstr>
      <vt:lpstr>PowerPoint Presentation</vt:lpstr>
      <vt:lpstr>Colors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357</cp:revision>
  <dcterms:created xsi:type="dcterms:W3CDTF">2023-01-23T13:24:30Z</dcterms:created>
  <dcterms:modified xsi:type="dcterms:W3CDTF">2023-04-20T08:34:32Z</dcterms:modified>
</cp:coreProperties>
</file>